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304" r:id="rId2"/>
  </p:sldIdLst>
  <p:sldSz cx="16106775" cy="8024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94" y="1896"/>
      </p:cViewPr>
      <p:guideLst>
        <p:guide orient="horz" pos="724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EF3B-EEFC-45A8-BBCD-CA1847EDE139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1143000"/>
            <a:ext cx="6191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FD42-B003-4E4F-947E-7F93236E1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1pPr>
    <a:lvl2pPr marL="38275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2pPr>
    <a:lvl3pPr marL="76551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3pPr>
    <a:lvl4pPr marL="1148275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4pPr>
    <a:lvl5pPr marL="1531033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5pPr>
    <a:lvl6pPr marL="1913792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6pPr>
    <a:lvl7pPr marL="2296551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7pPr>
    <a:lvl8pPr marL="267930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8pPr>
    <a:lvl9pPr marL="306206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347" y="1313321"/>
            <a:ext cx="12080081" cy="2793824"/>
          </a:xfrm>
        </p:spPr>
        <p:txBody>
          <a:bodyPr anchor="b"/>
          <a:lstStyle>
            <a:lvl1pPr algn="ctr"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347" y="4214885"/>
            <a:ext cx="12080081" cy="1937472"/>
          </a:xfrm>
        </p:spPr>
        <p:txBody>
          <a:bodyPr/>
          <a:lstStyle>
            <a:lvl1pPr marL="0" indent="0" algn="ctr">
              <a:buNone/>
              <a:defRPr sz="2808"/>
            </a:lvl1pPr>
            <a:lvl2pPr marL="534970" indent="0" algn="ctr">
              <a:buNone/>
              <a:defRPr sz="2340"/>
            </a:lvl2pPr>
            <a:lvl3pPr marL="1069939" indent="0" algn="ctr">
              <a:buNone/>
              <a:defRPr sz="2106"/>
            </a:lvl3pPr>
            <a:lvl4pPr marL="1604909" indent="0" algn="ctr">
              <a:buNone/>
              <a:defRPr sz="1872"/>
            </a:lvl4pPr>
            <a:lvl5pPr marL="2139879" indent="0" algn="ctr">
              <a:buNone/>
              <a:defRPr sz="1872"/>
            </a:lvl5pPr>
            <a:lvl6pPr marL="2674849" indent="0" algn="ctr">
              <a:buNone/>
              <a:defRPr sz="1872"/>
            </a:lvl6pPr>
            <a:lvl7pPr marL="3209818" indent="0" algn="ctr">
              <a:buNone/>
              <a:defRPr sz="1872"/>
            </a:lvl7pPr>
            <a:lvl8pPr marL="3744788" indent="0" algn="ctr">
              <a:buNone/>
              <a:defRPr sz="1872"/>
            </a:lvl8pPr>
            <a:lvl9pPr marL="4279758" indent="0" algn="ctr">
              <a:buNone/>
              <a:defRPr sz="187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0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86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26411" y="427247"/>
            <a:ext cx="3473023" cy="68006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7341" y="427247"/>
            <a:ext cx="10217735" cy="68006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9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952" y="2000631"/>
            <a:ext cx="13892093" cy="3338099"/>
          </a:xfrm>
        </p:spPr>
        <p:txBody>
          <a:bodyPr anchor="b"/>
          <a:lstStyle>
            <a:lvl1pPr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52" y="5370310"/>
            <a:ext cx="13892093" cy="1755427"/>
          </a:xfrm>
        </p:spPr>
        <p:txBody>
          <a:bodyPr/>
          <a:lstStyle>
            <a:lvl1pPr marL="0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1pPr>
            <a:lvl2pPr marL="53497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069939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3pPr>
            <a:lvl4pPr marL="160490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4pPr>
            <a:lvl5pPr marL="213987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5pPr>
            <a:lvl6pPr marL="267484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6pPr>
            <a:lvl7pPr marL="320981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7pPr>
            <a:lvl8pPr marL="374478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8pPr>
            <a:lvl9pPr marL="427975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7341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055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8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427248"/>
            <a:ext cx="13892093" cy="15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439" y="1967194"/>
            <a:ext cx="6813920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439" y="2931286"/>
            <a:ext cx="6813920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54055" y="1967194"/>
            <a:ext cx="6847477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54055" y="2931286"/>
            <a:ext cx="6847477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2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477" y="1155425"/>
            <a:ext cx="8154055" cy="5702818"/>
          </a:xfrm>
        </p:spPr>
        <p:txBody>
          <a:bodyPr/>
          <a:lstStyle>
            <a:lvl1pPr>
              <a:defRPr sz="3744"/>
            </a:lvl1pPr>
            <a:lvl2pPr>
              <a:defRPr sz="3276"/>
            </a:lvl2pPr>
            <a:lvl3pPr>
              <a:defRPr sz="2808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3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47477" y="1155425"/>
            <a:ext cx="8154055" cy="5702818"/>
          </a:xfrm>
        </p:spPr>
        <p:txBody>
          <a:bodyPr anchor="t"/>
          <a:lstStyle>
            <a:lvl1pPr marL="0" indent="0">
              <a:buNone/>
              <a:defRPr sz="3744"/>
            </a:lvl1pPr>
            <a:lvl2pPr marL="534970" indent="0">
              <a:buNone/>
              <a:defRPr sz="3276"/>
            </a:lvl2pPr>
            <a:lvl3pPr marL="1069939" indent="0">
              <a:buNone/>
              <a:defRPr sz="2808"/>
            </a:lvl3pPr>
            <a:lvl4pPr marL="1604909" indent="0">
              <a:buNone/>
              <a:defRPr sz="2340"/>
            </a:lvl4pPr>
            <a:lvl5pPr marL="2139879" indent="0">
              <a:buNone/>
              <a:defRPr sz="2340"/>
            </a:lvl5pPr>
            <a:lvl6pPr marL="2674849" indent="0">
              <a:buNone/>
              <a:defRPr sz="2340"/>
            </a:lvl6pPr>
            <a:lvl7pPr marL="3209818" indent="0">
              <a:buNone/>
              <a:defRPr sz="2340"/>
            </a:lvl7pPr>
            <a:lvl8pPr marL="3744788" indent="0">
              <a:buNone/>
              <a:defRPr sz="2340"/>
            </a:lvl8pPr>
            <a:lvl9pPr marL="4279758" indent="0">
              <a:buNone/>
              <a:defRPr sz="234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59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7341" y="427248"/>
            <a:ext cx="13892093" cy="155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341" y="2136235"/>
            <a:ext cx="13892093" cy="509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341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369" y="7437813"/>
            <a:ext cx="5436037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410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69939" rtl="0" eaLnBrk="1" latinLnBrk="0" hangingPunct="1">
        <a:lnSpc>
          <a:spcPct val="90000"/>
        </a:lnSpc>
        <a:spcBef>
          <a:spcPct val="0"/>
        </a:spcBef>
        <a:buNone/>
        <a:defRPr sz="5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85" indent="-267485" algn="l" defTabSz="106993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802455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2pPr>
      <a:lvl3pPr marL="133742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87239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40736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94233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47730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401227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54724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1pPr>
      <a:lvl2pPr marL="53497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2pPr>
      <a:lvl3pPr marL="106993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90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13987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67484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20981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374478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27975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91144D87-8C6F-4C4A-8D04-3B44A086A52D}"/>
              </a:ext>
            </a:extLst>
          </p:cNvPr>
          <p:cNvSpPr/>
          <p:nvPr/>
        </p:nvSpPr>
        <p:spPr>
          <a:xfrm>
            <a:off x="-5081" y="4958"/>
            <a:ext cx="16104712" cy="802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A645EE8-80E9-40CD-95B9-9C00D19705A1}"/>
              </a:ext>
            </a:extLst>
          </p:cNvPr>
          <p:cNvSpPr txBox="1"/>
          <p:nvPr/>
        </p:nvSpPr>
        <p:spPr>
          <a:xfrm>
            <a:off x="-5072" y="1265106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RNLMM</a:t>
            </a:r>
            <a:endParaRPr lang="zh-CN" altLang="en-US" sz="24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3CCD376-0156-4704-9B1B-E0520A390EE4}"/>
              </a:ext>
            </a:extLst>
          </p:cNvPr>
          <p:cNvSpPr txBox="1"/>
          <p:nvPr/>
        </p:nvSpPr>
        <p:spPr>
          <a:xfrm>
            <a:off x="-5078" y="6168704"/>
            <a:ext cx="166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ISMEM</a:t>
            </a:r>
            <a:endParaRPr lang="zh-CN" altLang="en-US" sz="2400" b="1" dirty="0"/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7E48AE71-1969-E8F7-C72E-FEB7665482FD}"/>
              </a:ext>
            </a:extLst>
          </p:cNvPr>
          <p:cNvGrpSpPr/>
          <p:nvPr/>
        </p:nvGrpSpPr>
        <p:grpSpPr>
          <a:xfrm>
            <a:off x="2308089" y="205792"/>
            <a:ext cx="12437537" cy="1836568"/>
            <a:chOff x="3327594" y="1752921"/>
            <a:chExt cx="12437537" cy="1836568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3DF33CA-D352-E39B-EC4F-3408A9447F6F}"/>
                </a:ext>
              </a:extLst>
            </p:cNvPr>
            <p:cNvGrpSpPr/>
            <p:nvPr/>
          </p:nvGrpSpPr>
          <p:grpSpPr>
            <a:xfrm>
              <a:off x="3327594" y="2797489"/>
              <a:ext cx="12437537" cy="792000"/>
              <a:chOff x="3132388" y="3801935"/>
              <a:chExt cx="12437537" cy="792000"/>
            </a:xfrm>
          </p:grpSpPr>
          <p:pic>
            <p:nvPicPr>
              <p:cNvPr id="76" name="图片 75">
                <a:extLst>
                  <a:ext uri="{FF2B5EF4-FFF2-40B4-BE49-F238E27FC236}">
                    <a16:creationId xmlns:a16="http://schemas.microsoft.com/office/drawing/2014/main" id="{AD98E28F-AF71-FE38-5F1E-5B2472CEB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49612" y="3801935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7" name="图片 76">
                <a:extLst>
                  <a:ext uri="{FF2B5EF4-FFF2-40B4-BE49-F238E27FC236}">
                    <a16:creationId xmlns:a16="http://schemas.microsoft.com/office/drawing/2014/main" id="{2C8E6996-DA46-A0D6-F674-4367BCBE7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75722" y="3801935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8" name="图片 77">
                <a:extLst>
                  <a:ext uri="{FF2B5EF4-FFF2-40B4-BE49-F238E27FC236}">
                    <a16:creationId xmlns:a16="http://schemas.microsoft.com/office/drawing/2014/main" id="{C25CE2B7-3F0B-236E-5ACE-4D430B361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01833" y="3801935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9" name="图片 78">
                <a:extLst>
                  <a:ext uri="{FF2B5EF4-FFF2-40B4-BE49-F238E27FC236}">
                    <a16:creationId xmlns:a16="http://schemas.microsoft.com/office/drawing/2014/main" id="{689C8298-AF07-9B8C-E806-888055A05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27944" y="3801935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88" name="图片 87">
                <a:extLst>
                  <a:ext uri="{FF2B5EF4-FFF2-40B4-BE49-F238E27FC236}">
                    <a16:creationId xmlns:a16="http://schemas.microsoft.com/office/drawing/2014/main" id="{1B28F061-6BB6-CD1C-D44E-107E4A2E5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4055" y="3801935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97" name="图片 96">
                <a:extLst>
                  <a:ext uri="{FF2B5EF4-FFF2-40B4-BE49-F238E27FC236}">
                    <a16:creationId xmlns:a16="http://schemas.microsoft.com/office/drawing/2014/main" id="{98804008-FC8E-4EBE-2D26-461CB3A75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0166" y="3801935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5D790EA7-1140-D762-0521-B808EDF84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6277" y="3801935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21" name="图片 120">
                <a:extLst>
                  <a:ext uri="{FF2B5EF4-FFF2-40B4-BE49-F238E27FC236}">
                    <a16:creationId xmlns:a16="http://schemas.microsoft.com/office/drawing/2014/main" id="{C3A0C952-0A7A-2589-D50B-21EE087BD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2388" y="3801935"/>
                <a:ext cx="1420313" cy="792000"/>
              </a:xfrm>
              <a:prstGeom prst="rect">
                <a:avLst/>
              </a:prstGeom>
            </p:spPr>
          </p:pic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8BF44BC-2B6E-5E49-56AE-584ECB8C28DF}"/>
                </a:ext>
              </a:extLst>
            </p:cNvPr>
            <p:cNvGrpSpPr/>
            <p:nvPr/>
          </p:nvGrpSpPr>
          <p:grpSpPr>
            <a:xfrm>
              <a:off x="3327594" y="1752921"/>
              <a:ext cx="12437537" cy="792000"/>
              <a:chOff x="3132388" y="2698140"/>
              <a:chExt cx="12437537" cy="792000"/>
            </a:xfrm>
          </p:grpSpPr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C2296B20-1E12-BFAC-60B8-B6125D0E4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49612" y="269814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24" name="图片 123">
                <a:extLst>
                  <a:ext uri="{FF2B5EF4-FFF2-40B4-BE49-F238E27FC236}">
                    <a16:creationId xmlns:a16="http://schemas.microsoft.com/office/drawing/2014/main" id="{D08B761B-E435-6E55-E583-D4F9DE2AC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75722" y="269814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25" name="图片 124">
                <a:extLst>
                  <a:ext uri="{FF2B5EF4-FFF2-40B4-BE49-F238E27FC236}">
                    <a16:creationId xmlns:a16="http://schemas.microsoft.com/office/drawing/2014/main" id="{35F067E7-57D5-96AA-B667-8AAB5B3BC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01833" y="269814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26" name="图片 125">
                <a:extLst>
                  <a:ext uri="{FF2B5EF4-FFF2-40B4-BE49-F238E27FC236}">
                    <a16:creationId xmlns:a16="http://schemas.microsoft.com/office/drawing/2014/main" id="{402741F0-BD85-8884-EFF9-6DB338617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27944" y="269814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33" name="图片 132">
                <a:extLst>
                  <a:ext uri="{FF2B5EF4-FFF2-40B4-BE49-F238E27FC236}">
                    <a16:creationId xmlns:a16="http://schemas.microsoft.com/office/drawing/2014/main" id="{43509A2B-BBF5-2935-95EA-3686A9858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4055" y="269814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34" name="图片 133">
                <a:extLst>
                  <a:ext uri="{FF2B5EF4-FFF2-40B4-BE49-F238E27FC236}">
                    <a16:creationId xmlns:a16="http://schemas.microsoft.com/office/drawing/2014/main" id="{87623D8D-9390-5277-76F6-D360916A5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0166" y="269814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35" name="图片 134">
                <a:extLst>
                  <a:ext uri="{FF2B5EF4-FFF2-40B4-BE49-F238E27FC236}">
                    <a16:creationId xmlns:a16="http://schemas.microsoft.com/office/drawing/2014/main" id="{CCB0C697-B8EB-C5D6-A758-C4208AA80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6277" y="269814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36" name="图片 135">
                <a:extLst>
                  <a:ext uri="{FF2B5EF4-FFF2-40B4-BE49-F238E27FC236}">
                    <a16:creationId xmlns:a16="http://schemas.microsoft.com/office/drawing/2014/main" id="{7C579EB3-8E26-5F98-0212-13A0E1D7F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2388" y="2698140"/>
                <a:ext cx="1420313" cy="792000"/>
              </a:xfrm>
              <a:prstGeom prst="rect">
                <a:avLst/>
              </a:prstGeom>
            </p:spPr>
          </p:pic>
        </p:grp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CB52DF6-0B5D-7AEC-3106-7FBB39FD8B62}"/>
              </a:ext>
            </a:extLst>
          </p:cNvPr>
          <p:cNvGrpSpPr/>
          <p:nvPr/>
        </p:nvGrpSpPr>
        <p:grpSpPr>
          <a:xfrm>
            <a:off x="2304729" y="5011692"/>
            <a:ext cx="12440888" cy="1826293"/>
            <a:chOff x="3324243" y="6558811"/>
            <a:chExt cx="12440888" cy="1826293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5DD3A66D-CF74-F9F6-3D1D-7AB058CAFCCE}"/>
                </a:ext>
              </a:extLst>
            </p:cNvPr>
            <p:cNvGrpSpPr/>
            <p:nvPr/>
          </p:nvGrpSpPr>
          <p:grpSpPr>
            <a:xfrm>
              <a:off x="3324243" y="6558811"/>
              <a:ext cx="12440888" cy="792000"/>
              <a:chOff x="3294162" y="3528293"/>
              <a:chExt cx="12440888" cy="792000"/>
            </a:xfrm>
          </p:grpSpPr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30F98BBD-8BAC-16C5-A113-DAAC2DA6B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314737" y="3528293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0820D46E-F95D-598D-CB55-38A9C1FBF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40370" y="3528293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E89C3013-94CB-9930-D98F-408ECF7F6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66002" y="3528293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53F80B46-66D1-1C71-0909-D3661C4BA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1634" y="3528293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0CFABBC7-5CA9-CFA7-1350-523138F66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17266" y="3528293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75BB6DF8-3817-7638-683D-F9798E9BC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2898" y="3528293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46086E92-48C8-F60D-D901-D8DD95CFE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8530" y="3528293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B93D4C50-6726-0CC9-D802-D283ACBBC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94162" y="3528293"/>
                <a:ext cx="1420313" cy="792000"/>
              </a:xfrm>
              <a:prstGeom prst="rect">
                <a:avLst/>
              </a:prstGeom>
            </p:spPr>
          </p:pic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9DC2551C-F910-7C42-7297-25B9EEA77A3F}"/>
                </a:ext>
              </a:extLst>
            </p:cNvPr>
            <p:cNvGrpSpPr/>
            <p:nvPr/>
          </p:nvGrpSpPr>
          <p:grpSpPr>
            <a:xfrm>
              <a:off x="3327594" y="7593104"/>
              <a:ext cx="12437537" cy="792000"/>
              <a:chOff x="2293382" y="7272700"/>
              <a:chExt cx="12437537" cy="792000"/>
            </a:xfrm>
          </p:grpSpPr>
          <p:pic>
            <p:nvPicPr>
              <p:cNvPr id="138" name="图片 137">
                <a:extLst>
                  <a:ext uri="{FF2B5EF4-FFF2-40B4-BE49-F238E27FC236}">
                    <a16:creationId xmlns:a16="http://schemas.microsoft.com/office/drawing/2014/main" id="{34DA7BD8-46D3-6E27-AB46-63467DEB5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10606" y="727270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39" name="图片 138">
                <a:extLst>
                  <a:ext uri="{FF2B5EF4-FFF2-40B4-BE49-F238E27FC236}">
                    <a16:creationId xmlns:a16="http://schemas.microsoft.com/office/drawing/2014/main" id="{F7FC2F15-90FF-B3A8-D44E-8E140A561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36716" y="727270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40" name="图片 139">
                <a:extLst>
                  <a:ext uri="{FF2B5EF4-FFF2-40B4-BE49-F238E27FC236}">
                    <a16:creationId xmlns:a16="http://schemas.microsoft.com/office/drawing/2014/main" id="{4702E371-E76A-E0CD-0B43-72FE00867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62827" y="727270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41" name="图片 140">
                <a:extLst>
                  <a:ext uri="{FF2B5EF4-FFF2-40B4-BE49-F238E27FC236}">
                    <a16:creationId xmlns:a16="http://schemas.microsoft.com/office/drawing/2014/main" id="{B822B4FA-DDF0-0360-1962-15733EDC7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88938" y="727270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42" name="图片 141">
                <a:extLst>
                  <a:ext uri="{FF2B5EF4-FFF2-40B4-BE49-F238E27FC236}">
                    <a16:creationId xmlns:a16="http://schemas.microsoft.com/office/drawing/2014/main" id="{2CFBF7B5-B110-92B2-B81B-131BF3EC2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5049" y="727270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43" name="图片 142">
                <a:extLst>
                  <a:ext uri="{FF2B5EF4-FFF2-40B4-BE49-F238E27FC236}">
                    <a16:creationId xmlns:a16="http://schemas.microsoft.com/office/drawing/2014/main" id="{04135844-7151-42FD-9E7B-BE8FF265F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1160" y="727270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44" name="图片 143">
                <a:extLst>
                  <a:ext uri="{FF2B5EF4-FFF2-40B4-BE49-F238E27FC236}">
                    <a16:creationId xmlns:a16="http://schemas.microsoft.com/office/drawing/2014/main" id="{2F7AEE95-AE99-FD76-6D23-158438FD5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7271" y="7272700"/>
                <a:ext cx="1420313" cy="792000"/>
              </a:xfrm>
              <a:prstGeom prst="rect">
                <a:avLst/>
              </a:prstGeom>
            </p:spPr>
          </p:pic>
          <p:pic>
            <p:nvPicPr>
              <p:cNvPr id="145" name="图片 144">
                <a:extLst>
                  <a:ext uri="{FF2B5EF4-FFF2-40B4-BE49-F238E27FC236}">
                    <a16:creationId xmlns:a16="http://schemas.microsoft.com/office/drawing/2014/main" id="{0189D336-FDD7-194D-C1C8-43F69794A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3382" y="7272700"/>
                <a:ext cx="1420313" cy="792000"/>
              </a:xfrm>
              <a:prstGeom prst="rect">
                <a:avLst/>
              </a:prstGeom>
            </p:spPr>
          </p:pic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53F2F1E-9375-98AA-FD51-D81DADA3148D}"/>
              </a:ext>
            </a:extLst>
          </p:cNvPr>
          <p:cNvGrpSpPr/>
          <p:nvPr/>
        </p:nvGrpSpPr>
        <p:grpSpPr>
          <a:xfrm>
            <a:off x="2306392" y="2572327"/>
            <a:ext cx="12439224" cy="1909390"/>
            <a:chOff x="3325907" y="4129729"/>
            <a:chExt cx="12439224" cy="190939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5A0B739-172A-B318-F99C-21E3AC0AF274}"/>
                </a:ext>
              </a:extLst>
            </p:cNvPr>
            <p:cNvGrpSpPr/>
            <p:nvPr/>
          </p:nvGrpSpPr>
          <p:grpSpPr>
            <a:xfrm>
              <a:off x="3327594" y="5220982"/>
              <a:ext cx="12437537" cy="818137"/>
              <a:chOff x="3132388" y="5854316"/>
              <a:chExt cx="12437537" cy="818137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CBE4F3B0-8EBB-C73A-8171-9FBC14439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2388" y="5854316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4AF0AAC-BACC-3792-044D-E152AA8A2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6036" y="5854316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297C35EE-E01C-7E28-A29A-0AD35F2AB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684" y="5854316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E31F276-54E4-7585-42F7-BBDB7591D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3332" y="5854316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A1AF3174-6039-F6A8-ED68-FD569C1D4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26980" y="5854316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66F97883-4025-AA37-9C56-37AA77AA5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00628" y="5854316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6012E702-C70B-8A37-6DEB-DE4ED9AC2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74276" y="5854316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28DC4B9-609D-CBFC-C854-E0F7C64A9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47925" y="5854316"/>
                <a:ext cx="1422000" cy="818137"/>
              </a:xfrm>
              <a:prstGeom prst="rect">
                <a:avLst/>
              </a:prstGeom>
            </p:spPr>
          </p:pic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C179380-D1A3-C2E1-2C68-FF9AC4FCA552}"/>
                </a:ext>
              </a:extLst>
            </p:cNvPr>
            <p:cNvGrpSpPr/>
            <p:nvPr/>
          </p:nvGrpSpPr>
          <p:grpSpPr>
            <a:xfrm>
              <a:off x="3325907" y="4129729"/>
              <a:ext cx="12439224" cy="818137"/>
              <a:chOff x="3132388" y="4760372"/>
              <a:chExt cx="12439224" cy="818137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57C2941-C1A6-5BBF-7469-67C81DFC3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2388" y="4760372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C62D9449-137A-A356-FEC5-9FE81DF65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6277" y="4760372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5E3B3F52-A4E3-D0B3-0654-EE48D4A4C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0166" y="4760372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AEAEAD18-2FC9-68DC-A2DB-B597323BD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4055" y="4760372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FBBB2BE3-FB4B-0191-19EC-6A1548223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27944" y="4760372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EF8A046-301A-08FA-1E85-8723C4A83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01833" y="4760372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E27829E5-EB27-6CD4-6764-3070AF4A5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75722" y="4760372"/>
                <a:ext cx="1422000" cy="818137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3F48BA0F-43B5-4EBE-0364-544F20902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49612" y="4760372"/>
                <a:ext cx="1422000" cy="818137"/>
              </a:xfrm>
              <a:prstGeom prst="rect">
                <a:avLst/>
              </a:prstGeom>
            </p:spPr>
          </p:pic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1A2ABC1D-708F-0E80-4BFF-27FCBEB91304}"/>
              </a:ext>
            </a:extLst>
          </p:cNvPr>
          <p:cNvSpPr txBox="1"/>
          <p:nvPr/>
        </p:nvSpPr>
        <p:spPr>
          <a:xfrm>
            <a:off x="-5072" y="3716905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LESA</a:t>
            </a:r>
            <a:endParaRPr lang="zh-CN" altLang="en-US" sz="2400" b="1" dirty="0"/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4E6B1617-7853-177B-3B1E-E3266FC40110}"/>
              </a:ext>
            </a:extLst>
          </p:cNvPr>
          <p:cNvGrpSpPr/>
          <p:nvPr/>
        </p:nvGrpSpPr>
        <p:grpSpPr>
          <a:xfrm>
            <a:off x="2542429" y="7238894"/>
            <a:ext cx="12503666" cy="790326"/>
            <a:chOff x="3561943" y="8786018"/>
            <a:chExt cx="12503666" cy="790326"/>
          </a:xfrm>
        </p:grpSpPr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6DE0F6A2-B10C-E7C9-19C9-F5847103779A}"/>
                </a:ext>
              </a:extLst>
            </p:cNvPr>
            <p:cNvCxnSpPr>
              <a:cxnSpLocks/>
            </p:cNvCxnSpPr>
            <p:nvPr/>
          </p:nvCxnSpPr>
          <p:spPr>
            <a:xfrm>
              <a:off x="4183187" y="8981452"/>
              <a:ext cx="108798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AE104420-7F2B-DE58-879F-9694A5BBDC80}"/>
                </a:ext>
              </a:extLst>
            </p:cNvPr>
            <p:cNvSpPr txBox="1"/>
            <p:nvPr/>
          </p:nvSpPr>
          <p:spPr>
            <a:xfrm>
              <a:off x="3561943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60</a:t>
              </a:r>
              <a:endParaRPr lang="zh-CN" altLang="en-US" sz="2400" b="1" dirty="0"/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64040CD9-480D-04DB-D41F-67DD7794523B}"/>
                </a:ext>
              </a:extLst>
            </p:cNvPr>
            <p:cNvSpPr txBox="1"/>
            <p:nvPr/>
          </p:nvSpPr>
          <p:spPr>
            <a:xfrm>
              <a:off x="15202131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90</a:t>
              </a:r>
              <a:endParaRPr lang="zh-CN" altLang="en-US" sz="2400" b="1" dirty="0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B307A039-3E33-8F11-91F4-A4B46DE78A5E}"/>
                </a:ext>
              </a:extLst>
            </p:cNvPr>
            <p:cNvSpPr txBox="1"/>
            <p:nvPr/>
          </p:nvSpPr>
          <p:spPr>
            <a:xfrm>
              <a:off x="9191351" y="9114679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Age</a:t>
              </a:r>
              <a:endParaRPr lang="zh-CN" altLang="en-US" sz="2400" b="1" dirty="0"/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D787B9F9-3866-8A55-60DE-6320E69D2E78}"/>
              </a:ext>
            </a:extLst>
          </p:cNvPr>
          <p:cNvGrpSpPr/>
          <p:nvPr/>
        </p:nvGrpSpPr>
        <p:grpSpPr>
          <a:xfrm>
            <a:off x="15599456" y="2049865"/>
            <a:ext cx="701988" cy="3099039"/>
            <a:chOff x="16618970" y="3596984"/>
            <a:chExt cx="701988" cy="3099040"/>
          </a:xfrm>
        </p:grpSpPr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70F27C8C-2317-00CC-9C11-D5E45C2CAEFC}"/>
                </a:ext>
              </a:extLst>
            </p:cNvPr>
            <p:cNvSpPr txBox="1"/>
            <p:nvPr/>
          </p:nvSpPr>
          <p:spPr>
            <a:xfrm>
              <a:off x="16682484" y="629591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</a:t>
              </a:r>
              <a:endParaRPr lang="zh-CN" altLang="en-US" sz="2000" dirty="0"/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509AAC7D-FB1D-0918-FB49-2E4ACA4FB3A9}"/>
                </a:ext>
              </a:extLst>
            </p:cNvPr>
            <p:cNvSpPr txBox="1"/>
            <p:nvPr/>
          </p:nvSpPr>
          <p:spPr>
            <a:xfrm>
              <a:off x="16682475" y="4946451"/>
              <a:ext cx="638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0.5</a:t>
              </a:r>
              <a:endParaRPr lang="zh-CN" altLang="en-US" sz="2000" dirty="0"/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FC3BA39D-9361-E2C8-3E7B-47445818874F}"/>
                </a:ext>
              </a:extLst>
            </p:cNvPr>
            <p:cNvSpPr txBox="1"/>
            <p:nvPr/>
          </p:nvSpPr>
          <p:spPr>
            <a:xfrm>
              <a:off x="16682484" y="359698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</a:t>
              </a:r>
              <a:endParaRPr lang="zh-CN" altLang="en-US" sz="2000" dirty="0"/>
            </a:p>
          </p:txBody>
        </p:sp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92938AC3-68C0-5AF8-FAD4-E6E634317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6618970" y="3712377"/>
              <a:ext cx="109401" cy="2782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56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4342</TotalTime>
  <Words>18</Words>
  <Application>Microsoft Office PowerPoint</Application>
  <PresentationFormat>自定义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139</cp:revision>
  <dcterms:created xsi:type="dcterms:W3CDTF">2022-04-05T09:10:02Z</dcterms:created>
  <dcterms:modified xsi:type="dcterms:W3CDTF">2025-07-12T08:36:35Z</dcterms:modified>
</cp:coreProperties>
</file>